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7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984AC-8245-4A49-8A68-A9217E633D83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D6C2-975C-4807-AD42-AC4869A93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D6C2-975C-4807-AD42-AC4869A93F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1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6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3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36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5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4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5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6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7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1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9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8F9A-F023-4E0C-9FEE-9D9B148F037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7979DB-9870-4781-A47C-37DBADF6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EA2D9-3BDE-4486-AAC8-B9477207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1" y="1930400"/>
            <a:ext cx="8920479" cy="1056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«Дети блокадного Ленинграда»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A2E4C-C633-4267-9A08-2B0EC3CA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0" y="4419600"/>
            <a:ext cx="4829492" cy="21336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</a:t>
            </a:r>
            <a:endParaRPr lang="en-GB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en-GB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Еременко В.А. и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Коробанова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№9 Корпус 2</a:t>
            </a:r>
          </a:p>
          <a:p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№3 «Совята»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7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03267-076D-48DD-AF58-1D31937E3A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6" y="176847"/>
            <a:ext cx="3828204" cy="28711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AD50CD-8224-40C7-A926-33022000E0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61" y="3252153"/>
            <a:ext cx="4534589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EB4F0D-FE62-42D8-9A3A-FECAFCA2E5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210" y="3964834"/>
            <a:ext cx="3892038" cy="27163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F0848-D7AD-4591-BA8B-211F2FFC83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950" y="1380130"/>
            <a:ext cx="3810000" cy="25847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E5C5F0-E7C7-4383-BA82-9B95C162B4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915" y="176847"/>
            <a:ext cx="4226339" cy="28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70F7F-7FA8-4839-82B9-757AB0DBFE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" y="162560"/>
            <a:ext cx="3933189" cy="28262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54AF12-AFAF-4BD7-91E3-29F0AA46FF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833" y="162560"/>
            <a:ext cx="4355254" cy="32664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272288-FF74-45E6-8C5F-AA9F0926B7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52" y="1046480"/>
            <a:ext cx="2872268" cy="4368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B00AED-E363-430A-AF10-9221CD28D7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" y="3769360"/>
            <a:ext cx="5204491" cy="29260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69559B-DAA8-4971-BA11-C6ACD8E0E6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903" y="3769360"/>
            <a:ext cx="3691393" cy="28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4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4456B6-81F5-4421-AC26-1F9C7E71D6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97" y="4284346"/>
            <a:ext cx="4516794" cy="2370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8791F-CDCF-42C1-BCC2-DF372016F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43" y="203199"/>
            <a:ext cx="4369511" cy="3332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1AB28-827E-4468-AD59-C87BACFEC5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422" y="3779520"/>
            <a:ext cx="3913632" cy="265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112857-DE1A-4F49-B3F8-8932CF7C4D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46" y="203199"/>
            <a:ext cx="3267258" cy="48971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8E9E6D-4F98-4FF1-992B-9944237863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701" y="442436"/>
            <a:ext cx="3844345" cy="28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6F9FB-384B-423E-A491-DCB436DCCC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20" y="228599"/>
            <a:ext cx="4257040" cy="28735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1D534A-1C16-457B-A75B-B24121543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620" y="3291354"/>
            <a:ext cx="4257040" cy="27386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8A8AC0-6080-4FF5-9829-66EB21BAF7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479" y="616496"/>
            <a:ext cx="3992881" cy="28125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A0D285-E234-48E7-BFCA-E076D49A5E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479" y="3777424"/>
            <a:ext cx="3465763" cy="26009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838BDC-EA42-481A-975D-836BF11C8A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520" y="111760"/>
            <a:ext cx="3027132" cy="36315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A1FF60-B964-4250-A12C-A6C88B2EB7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07" y="3860799"/>
            <a:ext cx="4017893" cy="24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3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D2DC7-FA91-45F6-B4F2-1988C8A6B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328540"/>
            <a:ext cx="4291012" cy="27574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22BDE-0DAA-442D-A0A2-8B9898465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98" y="445697"/>
            <a:ext cx="5287212" cy="2640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0CEC0B-AF2C-4F3D-A875-069677F36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" y="3771973"/>
            <a:ext cx="3984036" cy="24636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210FB2-B98C-44C9-8922-FAF166C302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92" y="3506035"/>
            <a:ext cx="3984036" cy="26534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0AF278-A1C0-48B8-8C7A-C26F10D281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104" y="3738880"/>
            <a:ext cx="3619976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9E0DF-BB4A-4060-BE53-A981009E6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178"/>
          <a:stretch/>
        </p:blipFill>
        <p:spPr>
          <a:xfrm>
            <a:off x="3039989" y="0"/>
            <a:ext cx="6684303" cy="10438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6547" y="1195726"/>
            <a:ext cx="40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«ВЕЧНО В НАЩИХ СЕРДЦАХ»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1" y="2961277"/>
            <a:ext cx="2616421" cy="3725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1" y="1078448"/>
            <a:ext cx="2647728" cy="3765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2" y="1716916"/>
            <a:ext cx="6521519" cy="50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9E0DF-BB4A-4060-BE53-A981009E6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178"/>
          <a:stretch/>
        </p:blipFill>
        <p:spPr>
          <a:xfrm>
            <a:off x="3039989" y="0"/>
            <a:ext cx="6684303" cy="10438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6547" y="1195726"/>
            <a:ext cx="40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«ВЕЧНО В НАЩИХ СЕРДЦАХ»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69" y="1565058"/>
            <a:ext cx="3163170" cy="4396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88" y="2059022"/>
            <a:ext cx="3159736" cy="4396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3" y="1043868"/>
            <a:ext cx="3152867" cy="4396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93" y="1808469"/>
            <a:ext cx="3219911" cy="44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521AF-01FD-4108-B90A-00669746E8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" y="426151"/>
            <a:ext cx="5684520" cy="3775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A6A864-EBD1-4F22-B400-D0DC65AB9A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06880"/>
            <a:ext cx="5930905" cy="3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5D559-A17D-4EE2-B00F-1B7680D41F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86" y="218439"/>
            <a:ext cx="4978994" cy="3015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3459C5-9833-404D-9299-42B6FBB700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17141"/>
            <a:ext cx="5503519" cy="27330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DBF18F-9C16-43FD-BFBF-E548AA84C0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686" y="3451896"/>
            <a:ext cx="4632514" cy="31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D9BD86-53DA-4F62-ACA3-CCF83C76D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18" y="284480"/>
            <a:ext cx="4572001" cy="32282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FC0D87-007B-4EA4-9C58-EB7356F5E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60" y="521208"/>
            <a:ext cx="6242304" cy="2859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91FB30-1AB6-4EB4-A97A-E844A8239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641" y="3580384"/>
            <a:ext cx="5193443" cy="30988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672166-C5F0-40B4-9A2E-D0F39C882E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60" y="3601212"/>
            <a:ext cx="4572000" cy="30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6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05FFA-EE37-44F2-BEB9-876F077080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86" y="370591"/>
            <a:ext cx="3797235" cy="28180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75185-55FA-44E8-A621-3884C5C88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69" y="370591"/>
            <a:ext cx="4255327" cy="2818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415439-32E3-4B6F-88B0-120DAA80F0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010" y="3392136"/>
            <a:ext cx="4710239" cy="30032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F8E061-3BC6-4369-99B7-4EA4A39B4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86" y="3429000"/>
            <a:ext cx="4028029" cy="29294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2F61B4-1B75-4AA7-832E-E6961D385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23" y="793782"/>
            <a:ext cx="3432344" cy="25742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098359-B129-4B4D-BD54-2BDA4C657F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708" y="3669312"/>
            <a:ext cx="3041896" cy="20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BCDE0A-409D-4249-951F-E81B2AFFD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70" y="782320"/>
            <a:ext cx="2848590" cy="4031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8AA73-7D28-4ACE-B15C-AC9CC99D2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216" y="782320"/>
            <a:ext cx="3810000" cy="2659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300300-B7D7-47E8-B828-BD5FE63EB3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767" y="335280"/>
            <a:ext cx="4303563" cy="31851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5C9B09-0A9F-4B94-8C8E-DC1671754A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60" y="3853849"/>
            <a:ext cx="3819690" cy="27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6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B287A-DBCA-4499-ABF4-29D766D5F8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4" y="140805"/>
            <a:ext cx="2413725" cy="3623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907434-577C-4C67-A227-B6035A6511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38" y="3764329"/>
            <a:ext cx="4469548" cy="2975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917942-AF6B-465D-9637-B8F6E34200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64" y="281448"/>
            <a:ext cx="4469548" cy="33422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54AC66-84BF-452E-9EBE-54B71E6374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15" y="3865419"/>
            <a:ext cx="4061404" cy="28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7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6F545-1527-4C1D-93D9-FE7F9A3EFA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411480"/>
            <a:ext cx="1072896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B4E20-B48B-4725-A6C4-958A53196D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" y="530896"/>
            <a:ext cx="3799840" cy="279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CC0B4-C19A-4B8A-A48F-75B1FE7FF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425" y="193040"/>
            <a:ext cx="3799840" cy="2768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8AFA20-ED39-4258-8341-96286149D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730" y="3688198"/>
            <a:ext cx="3943350" cy="2804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35B795-888D-4776-A093-C2848654F8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852" y="3596877"/>
            <a:ext cx="4323397" cy="29868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8EE2C7-F7A5-4AD5-B739-6C5721D0CD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690" y="518451"/>
            <a:ext cx="3758037" cy="27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446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410</TotalTime>
  <Words>51</Words>
  <Application>Microsoft Office PowerPoint</Application>
  <PresentationFormat>Широкоэкранный</PresentationFormat>
  <Paragraphs>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   Презентация «Дети блокадного Ленинграда» (для среднего дошкольного возраста)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Ипатова</dc:creator>
  <cp:lastModifiedBy>HomePC</cp:lastModifiedBy>
  <cp:revision>53</cp:revision>
  <dcterms:created xsi:type="dcterms:W3CDTF">2021-01-25T16:04:07Z</dcterms:created>
  <dcterms:modified xsi:type="dcterms:W3CDTF">2024-01-28T14:02:34Z</dcterms:modified>
</cp:coreProperties>
</file>