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0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9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6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F423-DC76-4FC5-A2AD-BD94CC09678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5F52-32A8-41A7-BD21-521D95BD1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hello_html_m367121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для развития мелкой моторики рук у дошкольников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(солёное тесто)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МБДОУ №70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«Золотая рыбка»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Саукова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катерина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08" y="-288624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5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тестом</a:t>
            </a:r>
            <a:endParaRPr lang="ru-RU" sz="3600" dirty="0"/>
          </a:p>
        </p:txBody>
      </p:sp>
      <p:pic>
        <p:nvPicPr>
          <p:cNvPr id="3074" name="Picture 2" descr="https://irecommend.ru/sites/default/files/imagecache/copyright1/user-images/465607/oq1qXBdHNPx6W2gHFAHR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op.pskovedu.ru/file/download/dop/489D3ADF51171ABEDA980ECE8F3DED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3942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08" y="-288624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3.infourok.ru/uploads/ex/0466/0000db3d-6473f434/hello_html_m424ab0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3" y="3457568"/>
            <a:ext cx="30469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.jimcdn.com/app/cms/image/transf/none/path/sf278732f8691ebec/image/ib16b5c82f7bd2d7d/version/138804328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52" y="692696"/>
            <a:ext cx="42976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9231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Тесто для лепки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вид творчества был в почете еще у наших далеких предков, которые украшали пироги и караваи фигурками, плетеными колосками и ягодками. Использовать тесто могут даже самые маленькие дети, основное преимущество подобного материала – его полная безопасности и экологическая чистота.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7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9231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рецепты для теста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485740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стакан муки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½ стакана соли (желательно «экстра»)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½ стакана воды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растительного масла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ингредиенты смешиваем и хорошенько вымешиваем до однородности.</a:t>
            </a:r>
          </a:p>
          <a:p>
            <a:pPr marL="0" indent="0">
              <a:buNone/>
            </a:pP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9231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 пластичного теста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Для высушивания и покраски оно не годится, но для веселых игр с тестом подходит как нельзя лучше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стакан муки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стакан воды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¼ стакана соли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ст.л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растительного масла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ч.л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лимонной кислоты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Соединяем все ингредиенты в кастрюльке, перемешиваем, затем ставим на средний огонь. После этого начинаем активно мешать тесто ложкой до тех пор, пока оно не образует шар и перестанет прилипать к рукам. Мешать нужно будет не больше 3 минут. После того, как тесто остынет, с ним можно начинать играть.</a:t>
            </a:r>
          </a:p>
          <a:p>
            <a:pPr marL="0" indent="0">
              <a:buNone/>
            </a:pP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9231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931224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любой вариант теста можно добавить пищевой краситель.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Если у вас нет красителя, чтобы подкрасить тесто, можно использовать свекольный или морковный сок, куркуму, зеленку, гуашь.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Ну а если разделить тесто на несколько частей и окрасить их в разные цвета, то будет еще интереснее!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то и другое тесто хранится в холодильнике в закрытом контейнере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довольно долго (несколько недель).</a:t>
            </a:r>
          </a:p>
          <a:p>
            <a:pPr marL="0" indent="0">
              <a:buNone/>
            </a:pP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9231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4.imgbb.ru/user/172/1725031/201609/0a4bebde73dd90adef97a72c34a010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04" y="1006688"/>
            <a:ext cx="2743700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592246/pub_5e4578c335e95e4cbeefe99c_5e5df2aab7065c0840a0d58f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06688"/>
            <a:ext cx="3932802" cy="2621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0.st.kashalot.com/img/used/2016/12/27/08/b/6476985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976664" cy="24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08" y="-288624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3744416" cy="48965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Из теста можно слепить (как из пластилина) разнообразные фигуры и предметы. Если используете тесто без красителей, то готовую работу можно раскрасить гуашью. </a:t>
            </a:r>
            <a:endParaRPr lang="ru-RU" sz="2800" cap="none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5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тестом</a:t>
            </a:r>
            <a:endParaRPr lang="ru-RU" sz="3600" dirty="0"/>
          </a:p>
        </p:txBody>
      </p:sp>
      <p:pic>
        <p:nvPicPr>
          <p:cNvPr id="4" name="Picture 2" descr="http://dlya-woman.ru/wp-content/uploads/2014/10/ribki7-470x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3396630" cy="25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8575798806d903138af7ad8a213b45e8e3e8b111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08" y="-288624"/>
            <a:ext cx="9649072" cy="7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6984776" cy="1440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cap="none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cap="none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Детям нравится делать слепки ручек и ножек, тем более, что они останутся на долгую память.</a:t>
            </a:r>
            <a:endParaRPr lang="ru-RU" sz="2800" cap="none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5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тестом</a:t>
            </a:r>
            <a:endParaRPr lang="ru-RU" sz="3600" dirty="0"/>
          </a:p>
        </p:txBody>
      </p:sp>
      <p:pic>
        <p:nvPicPr>
          <p:cNvPr id="2050" name="Picture 2" descr="https://xn--31-kmc.xn--80aafey1amqq.xn--d1acj3b/images/images_preview/c370cb1a5c32e730bb791b85808bf76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99176"/>
            <a:ext cx="4336259" cy="28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 для развития мелкой моторики рук у дошкольников ЛЕПКА  (солёное тесто)</vt:lpstr>
      <vt:lpstr>Тесто для лепки</vt:lpstr>
      <vt:lpstr>Презентация PowerPoint</vt:lpstr>
      <vt:lpstr>Еще рецепты для теста</vt:lpstr>
      <vt:lpstr>Рецепт пластичного теста</vt:lpstr>
      <vt:lpstr>Презентация PowerPoint</vt:lpstr>
      <vt:lpstr>Презентация PowerPoint</vt:lpstr>
      <vt:lpstr>1. Из теста можно слепить (как из пластилина) разнообразные фигуры и предметы. Если используете тесто без красителей, то готовую работу можно раскрасить гуашью. </vt:lpstr>
      <vt:lpstr>2. Детям нравится делать слепки ручек и ножек, тем более, что они останутся на долгую память.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мелкой моторики рук у дошкольников ЛЕПКА  (солёное тесто)</dc:title>
  <dc:creator>днс</dc:creator>
  <cp:lastModifiedBy>днс</cp:lastModifiedBy>
  <cp:revision>8</cp:revision>
  <dcterms:created xsi:type="dcterms:W3CDTF">2020-03-26T14:36:34Z</dcterms:created>
  <dcterms:modified xsi:type="dcterms:W3CDTF">2020-04-08T14:51:38Z</dcterms:modified>
</cp:coreProperties>
</file>